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2"/>
  </p:notesMasterIdLst>
  <p:sldIdLst>
    <p:sldId id="257" r:id="rId2"/>
    <p:sldId id="607" r:id="rId3"/>
    <p:sldId id="572" r:id="rId4"/>
    <p:sldId id="576" r:id="rId5"/>
    <p:sldId id="573" r:id="rId6"/>
    <p:sldId id="574" r:id="rId7"/>
    <p:sldId id="575" r:id="rId8"/>
    <p:sldId id="608" r:id="rId9"/>
    <p:sldId id="609" r:id="rId10"/>
    <p:sldId id="61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EAC25-4158-4DF2-9EF4-F776706702BA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8C86-9A3F-4873-B519-CF4771966B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52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3A072FDF-1887-428F-9615-1B5890448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6C9A4A0B-060C-45BA-AA00-44DD57138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幻灯片编号占位符 3">
            <a:extLst>
              <a:ext uri="{FF2B5EF4-FFF2-40B4-BE49-F238E27FC236}">
                <a16:creationId xmlns:a16="http://schemas.microsoft.com/office/drawing/2014/main" id="{7BE7F92E-EFEC-4CD8-8DDE-41E509A3A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fld id="{9512F536-8C89-494D-A79D-6613894A0FFB}" type="slidenum">
              <a:rPr lang="zh-CN" altLang="en-US" sz="1200"/>
              <a:pPr eaLnBrk="1" hangingPunct="1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6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17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22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40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98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66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75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5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2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45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00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03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AE2FD-4306-45CA-85CE-65C50A7F10F1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8D1111-8680-4413-9C06-9B7A0ECDBB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9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0A07EE4F-A5B3-4B1A-B231-A911EE0A2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7025"/>
            <a:ext cx="9144000" cy="1912938"/>
          </a:xfrm>
        </p:spPr>
        <p:txBody>
          <a:bodyPr/>
          <a:lstStyle/>
          <a:p>
            <a:pPr eaLnBrk="1" hangingPunct="1"/>
            <a:r>
              <a:rPr lang="zh-CN" altLang="en-US" dirty="0"/>
              <a:t>任务</a:t>
            </a:r>
            <a:r>
              <a:rPr lang="en-US" altLang="zh-CN" dirty="0"/>
              <a:t>6-2</a:t>
            </a:r>
            <a:r>
              <a:rPr lang="zh-CN" altLang="en-US" dirty="0"/>
              <a:t>函数的四种类型</a:t>
            </a:r>
            <a:endParaRPr kumimoji="0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34B78CB-7CEA-4BAF-B3F5-7BC71A92190B}"/>
              </a:ext>
            </a:extLst>
          </p:cNvPr>
          <p:cNvSpPr txBox="1"/>
          <p:nvPr/>
        </p:nvSpPr>
        <p:spPr>
          <a:xfrm>
            <a:off x="2541963" y="269225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en-US" altLang="zh-CN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40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F9091F-92B3-9525-E47C-E69C56CA6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2" y="1125735"/>
            <a:ext cx="6241339" cy="7163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6CF008-AFD0-C1CC-2356-8F7761EB2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81" y="1842101"/>
            <a:ext cx="5962650" cy="4867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08892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98F28EB-D780-47ED-BD2E-2A1749B975B8}"/>
              </a:ext>
            </a:extLst>
          </p:cNvPr>
          <p:cNvSpPr txBox="1"/>
          <p:nvPr/>
        </p:nvSpPr>
        <p:spPr>
          <a:xfrm>
            <a:off x="2494666" y="325656"/>
            <a:ext cx="45919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函数的返回值</a:t>
            </a:r>
          </a:p>
        </p:txBody>
      </p:sp>
      <p:sp>
        <p:nvSpPr>
          <p:cNvPr id="23555" name="矩形 3">
            <a:extLst>
              <a:ext uri="{FF2B5EF4-FFF2-40B4-BE49-F238E27FC236}">
                <a16:creationId xmlns:a16="http://schemas.microsoft.com/office/drawing/2014/main" id="{C3B936E6-BF01-40FB-9EDD-7B2F2590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1462088"/>
            <a:ext cx="10058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函数的返回值是使用</a:t>
            </a: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return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语句来完成的。</a:t>
            </a:r>
            <a:r>
              <a:rPr lang="zh-CN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矩形 4">
            <a:extLst>
              <a:ext uri="{FF2B5EF4-FFF2-40B4-BE49-F238E27FC236}">
                <a16:creationId xmlns:a16="http://schemas.microsoft.com/office/drawing/2014/main" id="{5FB7C00C-3618-4DAC-B4A9-68905BC6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133725"/>
            <a:ext cx="3784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def add2num(a, b):</a:t>
            </a:r>
            <a:endParaRPr lang="zh-CN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c = a+b</a:t>
            </a:r>
            <a:endParaRPr lang="zh-CN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zh-CN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522CEB-1E35-48F8-A6EB-D16A8E3FC50A}"/>
              </a:ext>
            </a:extLst>
          </p:cNvPr>
          <p:cNvSpPr/>
          <p:nvPr/>
        </p:nvSpPr>
        <p:spPr>
          <a:xfrm>
            <a:off x="889000" y="2794000"/>
            <a:ext cx="4165600" cy="2692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58" name="矩形 6">
            <a:extLst>
              <a:ext uri="{FF2B5EF4-FFF2-40B4-BE49-F238E27FC236}">
                <a16:creationId xmlns:a16="http://schemas.microsoft.com/office/drawing/2014/main" id="{186C1A0D-37D1-448D-AB02-A94A8C4A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3057525"/>
            <a:ext cx="55372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函数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add2num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中包含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return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，意味着这个函数有一个返回值，其返回值就是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相加的结果。</a:t>
            </a:r>
            <a:endParaRPr lang="zh-CN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C4F5301-41BD-4E0D-A92C-A71D9E85A03C}"/>
              </a:ext>
            </a:extLst>
          </p:cNvPr>
          <p:cNvSpPr txBox="1"/>
          <p:nvPr/>
        </p:nvSpPr>
        <p:spPr>
          <a:xfrm>
            <a:off x="2494666" y="325656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函数的四种类型</a:t>
            </a:r>
          </a:p>
        </p:txBody>
      </p:sp>
      <p:sp>
        <p:nvSpPr>
          <p:cNvPr id="25603" name="文本框 5">
            <a:extLst>
              <a:ext uri="{FF2B5EF4-FFF2-40B4-BE49-F238E27FC236}">
                <a16:creationId xmlns:a16="http://schemas.microsoft.com/office/drawing/2014/main" id="{B25C9A35-48B0-4807-B470-002A1F27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74800"/>
            <a:ext cx="10998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根据函数的参数和返回值，函数可以分为四种类型：</a:t>
            </a:r>
            <a:endParaRPr lang="en-US" altLang="zh-CN" sz="36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无参数，无返回值的函数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无参数，有返回值的函数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有参数，无返回值的函数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有参数，有返回值的函数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C57D0AF-A7A7-4A57-B463-795CDEE914C8}"/>
              </a:ext>
            </a:extLst>
          </p:cNvPr>
          <p:cNvSpPr txBox="1"/>
          <p:nvPr/>
        </p:nvSpPr>
        <p:spPr>
          <a:xfrm>
            <a:off x="2494666" y="325656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kumimoji="0"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参数，无返回值的函数</a:t>
            </a:r>
          </a:p>
        </p:txBody>
      </p:sp>
      <p:sp>
        <p:nvSpPr>
          <p:cNvPr id="26627" name="矩形 3">
            <a:extLst>
              <a:ext uri="{FF2B5EF4-FFF2-40B4-BE49-F238E27FC236}">
                <a16:creationId xmlns:a16="http://schemas.microsoft.com/office/drawing/2014/main" id="{06526A0B-5F02-46BF-9E9A-EC94BFF9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73200"/>
            <a:ext cx="63500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def printMenu():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print('--------------------------')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print('      xx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涮涮锅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点菜系统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print('  1. 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羊肉涮涮锅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print('  2. 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牛肉涮涮锅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print('  3. 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猪肉涮涮锅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print('--------------------------')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printMenu()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FF03BD-86E4-4285-B8BA-16FC3C5FBB41}"/>
              </a:ext>
            </a:extLst>
          </p:cNvPr>
          <p:cNvSpPr/>
          <p:nvPr/>
        </p:nvSpPr>
        <p:spPr>
          <a:xfrm>
            <a:off x="660400" y="1397000"/>
            <a:ext cx="6934200" cy="4902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629" name="图片 1">
            <a:extLst>
              <a:ext uri="{FF2B5EF4-FFF2-40B4-BE49-F238E27FC236}">
                <a16:creationId xmlns:a16="http://schemas.microsoft.com/office/drawing/2014/main" id="{8D786298-11AF-4313-98B3-5C55304CD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327400"/>
            <a:ext cx="4705350" cy="292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62F472-6E91-4BD5-8F55-D4C23866E280}"/>
              </a:ext>
            </a:extLst>
          </p:cNvPr>
          <p:cNvSpPr txBox="1"/>
          <p:nvPr/>
        </p:nvSpPr>
        <p:spPr>
          <a:xfrm>
            <a:off x="2494666" y="325656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kumimoji="0"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参数，有返回值的函数</a:t>
            </a:r>
          </a:p>
        </p:txBody>
      </p:sp>
      <p:sp>
        <p:nvSpPr>
          <p:cNvPr id="27651" name="矩形 1">
            <a:extLst>
              <a:ext uri="{FF2B5EF4-FFF2-40B4-BE49-F238E27FC236}">
                <a16:creationId xmlns:a16="http://schemas.microsoft.com/office/drawing/2014/main" id="{3CE4A32F-FA45-4EF4-806C-89A9AE647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760538"/>
            <a:ext cx="75946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获取温度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def getTemperature():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#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这里是获取温度的一些处理过程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#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为了简单起见，先模拟返回一个数据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24</a:t>
            </a:r>
            <a:endParaRPr lang="zh-CN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= getTemperature()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print('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当前的温度为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:',temperature)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EA628D-271A-4B37-BB7B-99C49B976A5F}"/>
              </a:ext>
            </a:extLst>
          </p:cNvPr>
          <p:cNvSpPr/>
          <p:nvPr/>
        </p:nvSpPr>
        <p:spPr>
          <a:xfrm>
            <a:off x="660400" y="1651000"/>
            <a:ext cx="7747000" cy="45466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AB41B99-2C41-4372-8760-C25FFB6DF651}"/>
              </a:ext>
            </a:extLst>
          </p:cNvPr>
          <p:cNvSpPr/>
          <p:nvPr/>
        </p:nvSpPr>
        <p:spPr>
          <a:xfrm>
            <a:off x="8432800" y="4978400"/>
            <a:ext cx="3327400" cy="1193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rgbClr val="FF0000"/>
                </a:solidFill>
              </a:rPr>
              <a:t>当前的温度为：</a:t>
            </a:r>
            <a:r>
              <a:rPr lang="en-US" altLang="zh-CN" sz="2800">
                <a:solidFill>
                  <a:srgbClr val="FF0000"/>
                </a:solidFill>
              </a:rPr>
              <a:t>24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7654" name="图片 6">
            <a:extLst>
              <a:ext uri="{FF2B5EF4-FFF2-40B4-BE49-F238E27FC236}">
                <a16:creationId xmlns:a16="http://schemas.microsoft.com/office/drawing/2014/main" id="{F0859AD4-0501-4D5F-A2B2-AD1B4C19C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05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BCB7C34-B0E4-4A46-82F5-C926A5FD257D}"/>
              </a:ext>
            </a:extLst>
          </p:cNvPr>
          <p:cNvSpPr txBox="1"/>
          <p:nvPr/>
        </p:nvSpPr>
        <p:spPr>
          <a:xfrm>
            <a:off x="2494666" y="325656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有参数，无返回值的函数</a:t>
            </a:r>
          </a:p>
        </p:txBody>
      </p:sp>
      <p:sp>
        <p:nvSpPr>
          <p:cNvPr id="28675" name="矩形 1">
            <a:extLst>
              <a:ext uri="{FF2B5EF4-FFF2-40B4-BE49-F238E27FC236}">
                <a16:creationId xmlns:a16="http://schemas.microsoft.com/office/drawing/2014/main" id="{B6148D8B-4695-4B09-B01A-B7FB3B24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854325"/>
            <a:ext cx="7137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def test(num1,num2):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result=num1+num2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print('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计算结果为：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%d'%result)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4C4B6E-9BBB-4712-8CF3-B40E96732D81}"/>
              </a:ext>
            </a:extLst>
          </p:cNvPr>
          <p:cNvSpPr/>
          <p:nvPr/>
        </p:nvSpPr>
        <p:spPr>
          <a:xfrm>
            <a:off x="990600" y="2540000"/>
            <a:ext cx="7747000" cy="25908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677" name="文本框 4">
            <a:extLst>
              <a:ext uri="{FF2B5EF4-FFF2-40B4-BE49-F238E27FC236}">
                <a16:creationId xmlns:a16="http://schemas.microsoft.com/office/drawing/2014/main" id="{FE040CAA-29E6-4478-A4E4-8D50DF79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00200"/>
            <a:ext cx="664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该类函数使用较少，了解即可。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34B78CB-7CEA-4BAF-B3F5-7BC71A92190B}"/>
              </a:ext>
            </a:extLst>
          </p:cNvPr>
          <p:cNvSpPr txBox="1"/>
          <p:nvPr/>
        </p:nvSpPr>
        <p:spPr>
          <a:xfrm>
            <a:off x="2494666" y="325656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kumimoji="0"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参数，有返回值的函数</a:t>
            </a:r>
          </a:p>
        </p:txBody>
      </p:sp>
      <p:sp>
        <p:nvSpPr>
          <p:cNvPr id="29699" name="矩形 3">
            <a:extLst>
              <a:ext uri="{FF2B5EF4-FFF2-40B4-BE49-F238E27FC236}">
                <a16:creationId xmlns:a16="http://schemas.microsoft.com/office/drawing/2014/main" id="{EED37B47-26A9-4A57-AD81-87DA1BD9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720850"/>
            <a:ext cx="56642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def calculateNum(num):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result = 0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= 1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while i&lt;=num: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result = result + i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return result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result = calculateNum(100)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print('1~100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的累积和为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:', result)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80C53C-FC94-4D22-9BDF-B8C9F75C71FD}"/>
              </a:ext>
            </a:extLst>
          </p:cNvPr>
          <p:cNvSpPr/>
          <p:nvPr/>
        </p:nvSpPr>
        <p:spPr>
          <a:xfrm>
            <a:off x="584200" y="1600200"/>
            <a:ext cx="5791200" cy="4597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矩形 5">
            <a:extLst>
              <a:ext uri="{FF2B5EF4-FFF2-40B4-BE49-F238E27FC236}">
                <a16:creationId xmlns:a16="http://schemas.microsoft.com/office/drawing/2014/main" id="{78A2BD65-D8E6-4F38-93A1-29FFDD28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1565275"/>
            <a:ext cx="50292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像数据处理并需要结果的应用，可以使用此类函数。</a:t>
            </a:r>
            <a:r>
              <a: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图片 6">
            <a:extLst>
              <a:ext uri="{FF2B5EF4-FFF2-40B4-BE49-F238E27FC236}">
                <a16:creationId xmlns:a16="http://schemas.microsoft.com/office/drawing/2014/main" id="{8C0AD484-AC40-466A-817D-6A3E3F55F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6870700" y="3098800"/>
            <a:ext cx="42037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34B78CB-7CEA-4BAF-B3F5-7BC71A92190B}"/>
              </a:ext>
            </a:extLst>
          </p:cNvPr>
          <p:cNvSpPr txBox="1"/>
          <p:nvPr/>
        </p:nvSpPr>
        <p:spPr>
          <a:xfrm>
            <a:off x="2541963" y="269225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en-US" altLang="zh-CN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40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D3B731-06A4-194D-064D-AFC5F456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1576207"/>
            <a:ext cx="9097361" cy="4374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6561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34B78CB-7CEA-4BAF-B3F5-7BC71A92190B}"/>
              </a:ext>
            </a:extLst>
          </p:cNvPr>
          <p:cNvSpPr txBox="1"/>
          <p:nvPr/>
        </p:nvSpPr>
        <p:spPr>
          <a:xfrm>
            <a:off x="2541963" y="269225"/>
            <a:ext cx="64207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en-US" altLang="zh-CN" sz="40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40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342A9B-FB90-A7D1-AD8A-2A51802F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49" y="1829207"/>
            <a:ext cx="8795102" cy="2710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152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函数的返回值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函数的四种类型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无参数、无返回值的函数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无参数、有返回值的函数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有参数、无返回值的函数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有参数、有返回值的函数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有参数、有返回值的函数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有参数、有返回值的函数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有参数、有返回值的函数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67</TotalTime>
  <Words>353</Words>
  <Application>Microsoft Office PowerPoint</Application>
  <PresentationFormat>宽屏</PresentationFormat>
  <Paragraphs>51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楷体</vt:lpstr>
      <vt:lpstr>微软雅黑</vt:lpstr>
      <vt:lpstr>Arial</vt:lpstr>
      <vt:lpstr>Times New Roman</vt:lpstr>
      <vt:lpstr>Tw Cen MT</vt:lpstr>
      <vt:lpstr>水滴</vt:lpstr>
      <vt:lpstr>任务6-2函数的四种类型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Python概述</dc:title>
  <dc:creator>Administrator</dc:creator>
  <cp:lastModifiedBy>Administrator</cp:lastModifiedBy>
  <cp:revision>28</cp:revision>
  <dcterms:created xsi:type="dcterms:W3CDTF">2020-02-11T04:05:06Z</dcterms:created>
  <dcterms:modified xsi:type="dcterms:W3CDTF">2022-11-07T12:29:04Z</dcterms:modified>
</cp:coreProperties>
</file>